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9" r:id="rId3"/>
    <p:sldId id="277" r:id="rId4"/>
    <p:sldId id="261" r:id="rId5"/>
    <p:sldId id="262" r:id="rId6"/>
    <p:sldId id="263" r:id="rId7"/>
    <p:sldId id="265" r:id="rId8"/>
    <p:sldId id="266" r:id="rId9"/>
    <p:sldId id="281" r:id="rId10"/>
    <p:sldId id="269" r:id="rId11"/>
    <p:sldId id="278" r:id="rId12"/>
    <p:sldId id="276" r:id="rId13"/>
    <p:sldId id="279" r:id="rId14"/>
    <p:sldId id="280" r:id="rId15"/>
    <p:sldId id="260" r:id="rId16"/>
    <p:sldId id="264" r:id="rId17"/>
    <p:sldId id="274" r:id="rId18"/>
    <p:sldId id="267" r:id="rId19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58" y="176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874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999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317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3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3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41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7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730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04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45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117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79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71979"/>
            <a:ext cx="2057400" cy="365654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1979"/>
            <a:ext cx="6019800" cy="365654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44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C1A8B-E0DD-4733-9BC2-28C3F500CDA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3326A-1E59-4358-8963-23FAB1C0E0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25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5217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9552" y="1129308"/>
            <a:ext cx="583264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Сказка – ложь,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да в ней намек, детям – правовой урок! </a:t>
            </a:r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</a:endParaRPr>
          </a:p>
          <a:p>
            <a:r>
              <a:rPr lang="ru-RU" i="1" dirty="0" smtClean="0">
                <a:solidFill>
                  <a:srgbClr val="C00000"/>
                </a:solidFill>
              </a:rPr>
              <a:t>Великородная Елена Николаевна, </a:t>
            </a:r>
          </a:p>
          <a:p>
            <a:endParaRPr lang="ru-RU" i="1" dirty="0" smtClean="0">
              <a:solidFill>
                <a:srgbClr val="C00000"/>
              </a:solidFill>
            </a:endParaRPr>
          </a:p>
          <a:p>
            <a:r>
              <a:rPr lang="ru-RU" i="1" dirty="0" smtClean="0">
                <a:solidFill>
                  <a:srgbClr val="C00000"/>
                </a:solidFill>
              </a:rPr>
              <a:t>заведующий научно-методического отдела Ставропольской краевой детской 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библиотеки им. А. Е. </a:t>
            </a:r>
            <a:r>
              <a:rPr lang="ru-RU" i="1" dirty="0" err="1" smtClean="0">
                <a:solidFill>
                  <a:srgbClr val="C00000"/>
                </a:solidFill>
              </a:rPr>
              <a:t>Екимцева</a:t>
            </a:r>
            <a:endParaRPr lang="ru-RU" i="1" dirty="0" smtClean="0">
              <a:solidFill>
                <a:srgbClr val="C00000"/>
              </a:solidFill>
            </a:endParaRPr>
          </a:p>
          <a:p>
            <a:endParaRPr lang="ru-RU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6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607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80728" y="1417340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Сказка – это зернышко, из которого прорастает эмоциональная оценка ребенком жизненных явлений.</a:t>
            </a:r>
          </a:p>
          <a:p>
            <a:pPr algn="r"/>
            <a:endParaRPr lang="ru-RU" sz="3600" b="1" i="1" dirty="0" smtClean="0">
              <a:solidFill>
                <a:srgbClr val="FF0000"/>
              </a:solidFill>
            </a:endParaRPr>
          </a:p>
          <a:p>
            <a:pPr algn="r"/>
            <a:r>
              <a:rPr lang="ru-RU" sz="3600" b="1" i="1" dirty="0" smtClean="0">
                <a:solidFill>
                  <a:srgbClr val="FF0000"/>
                </a:solidFill>
              </a:rPr>
              <a:t>В.А. Сухомлинский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5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НМО\Г.П.О\Иллюстрациия\Екимов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182" y="193204"/>
            <a:ext cx="4996066" cy="3843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 descr="Z:\НМО\Г.П.О\Иллюстрациия\sadik2_1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651537"/>
            <a:ext cx="2736304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Z:\НМО\Г.П.О\Иллюстрациия\В подарок сказки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7380"/>
            <a:ext cx="2304256" cy="3322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Z:\НМО\Г.П.О\Иллюстрациия\Карлсон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22400"/>
            <a:ext cx="2376264" cy="3747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996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196"/>
            <a:ext cx="9144000" cy="5143500"/>
          </a:xfrm>
          <a:prstGeom prst="rect">
            <a:avLst/>
          </a:prstGeom>
        </p:spPr>
      </p:pic>
      <p:pic>
        <p:nvPicPr>
          <p:cNvPr id="1026" name="Picture 2" descr="Z:\НМО\Г.П.О\Иллюстрациия\2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95" y="337220"/>
            <a:ext cx="1569723" cy="2114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Z:\НМО\Г.П.О\Иллюстрациия\2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087" y="1043814"/>
            <a:ext cx="1935659" cy="1935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Z:\НМО\Г.П.О\Иллюстрациия\2\СестрицаАленушк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982" y="1849388"/>
            <a:ext cx="2257662" cy="2913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59011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306"/>
            <a:ext cx="9144000" cy="5143500"/>
          </a:xfrm>
          <a:prstGeom prst="rect">
            <a:avLst/>
          </a:prstGeom>
        </p:spPr>
      </p:pic>
      <p:pic>
        <p:nvPicPr>
          <p:cNvPr id="3074" name="Picture 2" descr="Z:\НМО\Г.П.О\Иллюстрациия\3\oEmV9h3Nkhp9tL8SxcMpZ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9228"/>
            <a:ext cx="266429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Z:\НМО\Г.П.О\Иллюстрациия\3\rukavichka-x-10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25452"/>
            <a:ext cx="4116634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Z:\НМО\Г.П.О\Иллюстрациия\4\4 слайд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97260"/>
            <a:ext cx="203818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5291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899" y="0"/>
            <a:ext cx="9217024" cy="5593804"/>
          </a:xfrm>
          <a:prstGeom prst="rect">
            <a:avLst/>
          </a:prstGeom>
        </p:spPr>
      </p:pic>
      <p:pic>
        <p:nvPicPr>
          <p:cNvPr id="4098" name="Picture 2" descr="Z:\НМО\Г.П.О\Иллюстрациия\4\Без названия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8" y="477389"/>
            <a:ext cx="1809751" cy="2524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 descr="Z:\НМО\Г.П.О\Иллюстрациия\4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7390"/>
            <a:ext cx="1985379" cy="2524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Z:\НМО\Г.П.О\Иллюстрациия\4\hq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253" y="2796902"/>
            <a:ext cx="3240360" cy="2430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27266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220"/>
            <a:ext cx="9144000" cy="5143500"/>
          </a:xfrm>
          <a:prstGeom prst="rect">
            <a:avLst/>
          </a:prstGeom>
        </p:spPr>
      </p:pic>
      <p:pic>
        <p:nvPicPr>
          <p:cNvPr id="5122" name="Picture 2" descr="Z:\НМО\Г.П.О\Иллюстрациия\6Колоб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7260"/>
            <a:ext cx="2619375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 descr="Z:\НМО\Г.П.О\Иллюстрациия\7. 12 месяцев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1849388"/>
            <a:ext cx="2514600" cy="1819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Z:\НМО\Г.П.О\Иллюстрациия\5Две сестры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75" y="3141877"/>
            <a:ext cx="2457450" cy="1866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4060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5143500"/>
          </a:xfrm>
          <a:prstGeom prst="rect">
            <a:avLst/>
          </a:prstGeom>
        </p:spPr>
      </p:pic>
      <p:pic>
        <p:nvPicPr>
          <p:cNvPr id="6146" name="Picture 2" descr="Z:\НМО\Г.П.О\Иллюстрациия\8. УСАЧЕВ ДЕКЛАРАЦИЯ\67864309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53244"/>
            <a:ext cx="2361512" cy="3148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7" name="Picture 3" descr="Z:\НМО\Г.П.О\Иллюстрациия\8. УСАЧЕВ ДЕКЛАРАЦИЯ\Андрей Усачёв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536" y="1235224"/>
            <a:ext cx="3000375" cy="3800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7348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" y="295797"/>
            <a:ext cx="9144000" cy="5143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5536" y="310905"/>
            <a:ext cx="69172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Библиотечная программа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«Сказки, рассказанные художником»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PC\Desktop\фото\IMG-20240415-WA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31" y="2752478"/>
            <a:ext cx="1786473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PC\Desktop\фото\IMG-20240415-WA00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489920"/>
            <a:ext cx="2032993" cy="2713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PC\Desktop\фото\IMG-20240415-WA00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33364"/>
            <a:ext cx="2074731" cy="2795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73555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90741" y="40297"/>
            <a:ext cx="590465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Сказкотерапия</a:t>
            </a:r>
            <a:endParaRPr lang="ru-RU" sz="4000" b="1" i="1" dirty="0">
              <a:solidFill>
                <a:srgbClr val="FF0000"/>
              </a:solidFill>
            </a:endParaRPr>
          </a:p>
          <a:p>
            <a:endParaRPr lang="ru-RU" i="1" dirty="0"/>
          </a:p>
          <a:p>
            <a:endParaRPr lang="ru-RU" i="1" dirty="0"/>
          </a:p>
          <a:p>
            <a:r>
              <a:rPr lang="ru-RU" dirty="0"/>
              <a:t>			</a:t>
            </a:r>
          </a:p>
        </p:txBody>
      </p:sp>
      <p:pic>
        <p:nvPicPr>
          <p:cNvPr id="5" name="Рисунок 4" descr="Z:\НМО\Г.П.О\Иллюстрациия\дЕТИ ЧИТАЮТ СКАЗКУ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60530"/>
            <a:ext cx="1944215" cy="1978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4" name="Picture 2" descr="Z:\НМО\Г.П.О\Иллюстрациия\PHOTO-2023-10-18-16-41-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48183"/>
            <a:ext cx="6120680" cy="2361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Рисунок 6" descr="Z:\НМО\Г.П.О\Иллюстрациия\кРОКОЛДИЛ гЕНА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287774"/>
            <a:ext cx="1800200" cy="2099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Z:\НМО\Г.П.О\Иллюстрациия\пРОСТО ДЕТМИ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587" y="3287774"/>
            <a:ext cx="1728192" cy="2086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8312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90741" y="40297"/>
            <a:ext cx="590465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Сказкотерапия</a:t>
            </a:r>
            <a:endParaRPr lang="ru-RU" sz="4000" b="1" i="1" dirty="0">
              <a:solidFill>
                <a:srgbClr val="FF0000"/>
              </a:solidFill>
            </a:endParaRPr>
          </a:p>
          <a:p>
            <a:endParaRPr lang="ru-RU" i="1" dirty="0"/>
          </a:p>
          <a:p>
            <a:endParaRPr lang="ru-RU" i="1" dirty="0"/>
          </a:p>
          <a:p>
            <a:r>
              <a:rPr lang="ru-RU" dirty="0"/>
              <a:t>			</a:t>
            </a:r>
          </a:p>
        </p:txBody>
      </p:sp>
      <p:pic>
        <p:nvPicPr>
          <p:cNvPr id="1026" name="Picture 2" descr="Z:\НМО\Г.П.О\Для презентации\IMG-20230605-WA0123_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570" y="748183"/>
            <a:ext cx="3202997" cy="2525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Z:\НМО\Г.П.О\Для презентации\291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25451"/>
            <a:ext cx="2603877" cy="2885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Z:\НМО\Г.П.О\Для презентации\IMG_9638_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77380"/>
            <a:ext cx="2730829" cy="3639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06117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:\НМО\Г.П.О\Иллюстрациия\Конференция\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2497460"/>
            <a:ext cx="4180205" cy="2353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Z:\НМО\Г.П.О\Иллюстрациия\Конференция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68073"/>
            <a:ext cx="3543829" cy="1993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Z:\НМО\Г.П.О\Иллюстрациия\Конференция\2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68073"/>
            <a:ext cx="2574144" cy="3656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84597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0"/>
            <a:ext cx="9144000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90741" y="40297"/>
            <a:ext cx="59046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/>
          </a:p>
          <a:p>
            <a:endParaRPr lang="ru-RU" i="1" dirty="0"/>
          </a:p>
          <a:p>
            <a:r>
              <a:rPr lang="ru-RU" dirty="0"/>
              <a:t>			</a:t>
            </a:r>
          </a:p>
        </p:txBody>
      </p:sp>
      <p:pic>
        <p:nvPicPr>
          <p:cNvPr id="3074" name="Picture 2" descr="Z:\НМО\Г.П.О\Для презентации\0063_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3626"/>
            <a:ext cx="4464496" cy="2723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Z:\НМО\Г.П.О\Для презентации\260923_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56" y="2281436"/>
            <a:ext cx="3981822" cy="2986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Z:\НМО\Г.П.О\Для презентации\260923_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97460"/>
            <a:ext cx="3436410" cy="241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56845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Презентация книги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«Сказки терских казаков»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33500"/>
            <a:ext cx="5400600" cy="397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457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:\НМО\Г.П.О\Иллюстрациия\Презентация сказки терских казаков\IMG_84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53244"/>
            <a:ext cx="3528392" cy="4704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1" name="Picture 3" descr="Z:\НМО\Г.П.О\Иллюстрациия\Презентация сказки терских казаков\IMG_84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625252"/>
            <a:ext cx="2400218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 descr="Z:\НМО\Г.П.О\Для презентации\0069_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74032"/>
            <a:ext cx="3422517" cy="2513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39310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" y="-94828"/>
            <a:ext cx="9144000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97874" y="1777380"/>
            <a:ext cx="81729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 smtClean="0">
                <a:solidFill>
                  <a:srgbClr val="FF0000"/>
                </a:solidFill>
              </a:rPr>
              <a:t>«Сказочные» проекты библиотеки</a:t>
            </a:r>
          </a:p>
          <a:p>
            <a:pPr algn="just"/>
            <a:endParaRPr lang="ru-RU" sz="4000" b="1" dirty="0" smtClean="0">
              <a:solidFill>
                <a:srgbClr val="FF000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4000" b="1" i="1" dirty="0" smtClean="0">
                <a:solidFill>
                  <a:srgbClr val="FF0000"/>
                </a:solidFill>
              </a:rPr>
              <a:t>«Сказки с видом на горы»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4000" b="1" i="1" dirty="0" smtClean="0">
                <a:solidFill>
                  <a:srgbClr val="FF0000"/>
                </a:solidFill>
              </a:rPr>
              <a:t>«Сказочная карусель»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4000" b="1" i="1" dirty="0" smtClean="0">
                <a:solidFill>
                  <a:srgbClr val="FF0000"/>
                </a:solidFill>
              </a:rPr>
              <a:t>«Сказочный </a:t>
            </a:r>
            <a:r>
              <a:rPr lang="ru-RU" sz="4000" b="1" i="1" dirty="0" smtClean="0">
                <a:solidFill>
                  <a:srgbClr val="FF0000"/>
                </a:solidFill>
              </a:rPr>
              <a:t>мостик</a:t>
            </a:r>
            <a:r>
              <a:rPr lang="ru-RU" sz="4000" b="1" i="1" smtClean="0">
                <a:solidFill>
                  <a:srgbClr val="FF0000"/>
                </a:solidFill>
              </a:rPr>
              <a:t>: Кавказ-Донбасс»</a:t>
            </a:r>
            <a:endParaRPr lang="ru-RU" sz="4000" b="1" i="1" dirty="0" smtClean="0">
              <a:solidFill>
                <a:srgbClr val="FF000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endParaRPr lang="ru-RU" sz="4000" dirty="0"/>
          </a:p>
        </p:txBody>
      </p:sp>
      <p:pic>
        <p:nvPicPr>
          <p:cNvPr id="5" name="Рисунок 4" descr="Z:\НМО\Г.П.О\Иллюстрациия\фонд пи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3147"/>
            <a:ext cx="2061592" cy="1242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4488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7" y="-31277"/>
            <a:ext cx="9170377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2823" y="1777380"/>
            <a:ext cx="711110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rgbClr val="FF0000"/>
                </a:solidFill>
              </a:rPr>
              <a:t>«Если хотите, чтобы ваши дети росли умными, читайте им сказки»</a:t>
            </a:r>
          </a:p>
          <a:p>
            <a:endParaRPr lang="ru-RU" sz="4000" dirty="0"/>
          </a:p>
          <a:p>
            <a:pPr lvl="8"/>
            <a:r>
              <a:rPr lang="ru-RU" sz="2800" i="1" dirty="0">
                <a:solidFill>
                  <a:srgbClr val="FF0000"/>
                </a:solidFill>
              </a:rPr>
              <a:t>Альберт Эйнштейн</a:t>
            </a:r>
          </a:p>
        </p:txBody>
      </p:sp>
    </p:spTree>
    <p:extLst>
      <p:ext uri="{BB962C8B-B14F-4D97-AF65-F5344CB8AC3E}">
        <p14:creationId xmlns:p14="http://schemas.microsoft.com/office/powerpoint/2010/main" val="1588569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204"/>
            <a:ext cx="9144000" cy="53057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7584" y="1705372"/>
            <a:ext cx="46805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Спасибо за внимание</a:t>
            </a:r>
          </a:p>
          <a:p>
            <a:endParaRPr lang="ru-RU" sz="3200" b="1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en-US" sz="2800" i="1" dirty="0">
                <a:solidFill>
                  <a:srgbClr val="0070C0"/>
                </a:solidFill>
              </a:rPr>
              <a:t>https://ekimovka.ru</a:t>
            </a:r>
            <a:r>
              <a:rPr lang="en-US" sz="2800" i="1" dirty="0" smtClean="0">
                <a:solidFill>
                  <a:srgbClr val="0070C0"/>
                </a:solidFill>
              </a:rPr>
              <a:t>/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371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106</Words>
  <Application>Microsoft Office PowerPoint</Application>
  <PresentationFormat>Экран (16:10)</PresentationFormat>
  <Paragraphs>36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книги  «Сказки терских казаков»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IKT</dc:creator>
  <cp:lastModifiedBy>Met</cp:lastModifiedBy>
  <cp:revision>39</cp:revision>
  <dcterms:created xsi:type="dcterms:W3CDTF">2022-11-23T07:38:51Z</dcterms:created>
  <dcterms:modified xsi:type="dcterms:W3CDTF">2024-04-15T14:31:28Z</dcterms:modified>
</cp:coreProperties>
</file>