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8"/>
  </p:notesMasterIdLst>
  <p:sldIdLst>
    <p:sldId id="256" r:id="rId2"/>
    <p:sldId id="286" r:id="rId3"/>
    <p:sldId id="289" r:id="rId4"/>
    <p:sldId id="290" r:id="rId5"/>
    <p:sldId id="291" r:id="rId6"/>
    <p:sldId id="275" r:id="rId7"/>
    <p:sldId id="274" r:id="rId8"/>
    <p:sldId id="292" r:id="rId9"/>
    <p:sldId id="293" r:id="rId10"/>
    <p:sldId id="277" r:id="rId11"/>
    <p:sldId id="278" r:id="rId12"/>
    <p:sldId id="279" r:id="rId13"/>
    <p:sldId id="281" r:id="rId14"/>
    <p:sldId id="282" r:id="rId15"/>
    <p:sldId id="294" r:id="rId16"/>
    <p:sldId id="28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0E"/>
    <a:srgbClr val="EE8512"/>
    <a:srgbClr val="5EE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0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39138260500223E-2"/>
          <c:y val="7.3553903029860535E-2"/>
          <c:w val="0.95546000694403044"/>
          <c:h val="0.7797263696666976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Год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D7-4DC4-AE7E-A26758BE7EE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1D7-4DC4-AE7E-A26758BE7EE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1D7-4DC4-AE7E-A26758BE7EE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85B-4625-84D0-633985CE9C3C}"/>
              </c:ext>
            </c:extLst>
          </c:dPt>
          <c:dLbls>
            <c:dLbl>
              <c:idx val="0"/>
              <c:layout>
                <c:manualLayout>
                  <c:x val="3.6286806512859731E-3"/>
                  <c:y val="3.05131032909716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1D7-4DC4-AE7E-A26758BE7EE7}"/>
                </c:ext>
              </c:extLst>
            </c:dLbl>
            <c:dLbl>
              <c:idx val="1"/>
              <c:layout>
                <c:manualLayout>
                  <c:x val="-1.0322736366525983E-3"/>
                  <c:y val="-4.7401074347059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1D7-4DC4-AE7E-A26758BE7EE7}"/>
                </c:ext>
              </c:extLst>
            </c:dLbl>
            <c:dLbl>
              <c:idx val="2"/>
              <c:layout>
                <c:manualLayout>
                  <c:x val="-1.6297447107237156E-3"/>
                  <c:y val="-0.2114984427575276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1D7-4DC4-AE7E-A26758BE7EE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5B-4625-84D0-633985CE9C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14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D7-4DC4-AE7E-A26758BE7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81385728"/>
        <c:axId val="81436672"/>
      </c:barChart>
      <c:catAx>
        <c:axId val="8138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1436672"/>
        <c:crosses val="autoZero"/>
        <c:auto val="1"/>
        <c:lblAlgn val="ctr"/>
        <c:lblOffset val="100"/>
        <c:noMultiLvlLbl val="0"/>
      </c:catAx>
      <c:valAx>
        <c:axId val="81436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385728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52CE32-7991-457E-B198-E69CC136B0E9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97FB6-9E59-4522-8C95-1B3CE71DA321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ru-RU" sz="2000" dirty="0"/>
        </a:p>
      </dgm:t>
    </dgm:pt>
    <dgm:pt modelId="{01723C52-D769-4EBE-B5CC-91E751B96A24}" type="parTrans" cxnId="{A51129E7-F75C-4F1E-9569-39DD7BAA7C05}">
      <dgm:prSet/>
      <dgm:spPr/>
      <dgm:t>
        <a:bodyPr/>
        <a:lstStyle/>
        <a:p>
          <a:endParaRPr lang="ru-RU"/>
        </a:p>
      </dgm:t>
    </dgm:pt>
    <dgm:pt modelId="{84B6C73D-18CF-4682-9C30-CB758FA62C96}" type="sibTrans" cxnId="{A51129E7-F75C-4F1E-9569-39DD7BAA7C05}">
      <dgm:prSet/>
      <dgm:spPr/>
      <dgm:t>
        <a:bodyPr/>
        <a:lstStyle/>
        <a:p>
          <a:endParaRPr lang="ru-RU"/>
        </a:p>
      </dgm:t>
    </dgm:pt>
    <dgm:pt modelId="{DA62F538-58BB-49E3-A289-0172AB5F38AF}">
      <dgm:prSet phldrT="[Текст]" custT="1"/>
      <dgm:spPr>
        <a:solidFill>
          <a:schemeClr val="accent6">
            <a:lumMod val="75000"/>
            <a:alpha val="92000"/>
          </a:schemeClr>
        </a:solidFill>
      </dgm:spPr>
      <dgm:t>
        <a:bodyPr/>
        <a:lstStyle/>
        <a:p>
          <a:r>
            <a:rPr lang="ru-RU" sz="1200" b="0" dirty="0" smtClean="0"/>
            <a:t>Движение первых</a:t>
          </a:r>
          <a:endParaRPr lang="ru-RU" sz="1200" b="0" dirty="0"/>
        </a:p>
      </dgm:t>
    </dgm:pt>
    <dgm:pt modelId="{BB1C5AAF-80B2-46D4-8F88-279D2F89A8D0}" type="parTrans" cxnId="{CCAA64FF-C4F3-42A5-A9F6-2F20C31CCBB9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4808BC8F-3768-4838-BD00-FE0130F77BC8}" type="sibTrans" cxnId="{CCAA64FF-C4F3-42A5-A9F6-2F20C31CCBB9}">
      <dgm:prSet/>
      <dgm:spPr/>
      <dgm:t>
        <a:bodyPr/>
        <a:lstStyle/>
        <a:p>
          <a:endParaRPr lang="ru-RU"/>
        </a:p>
      </dgm:t>
    </dgm:pt>
    <dgm:pt modelId="{8F7C206B-B49B-4644-B63E-11D8DF0EC542}">
      <dgm:prSet phldrT="[Текст]"/>
      <dgm:spPr>
        <a:solidFill>
          <a:srgbClr val="EE8512"/>
        </a:solidFill>
      </dgm:spPr>
      <dgm:t>
        <a:bodyPr/>
        <a:lstStyle/>
        <a:p>
          <a:r>
            <a:rPr lang="ru-RU" b="1" dirty="0" smtClean="0"/>
            <a:t>Учреждения культуры</a:t>
          </a:r>
          <a:endParaRPr lang="ru-RU" b="1" dirty="0"/>
        </a:p>
      </dgm:t>
    </dgm:pt>
    <dgm:pt modelId="{16CC2323-CED6-43A8-888F-F4DDADD3E272}" type="parTrans" cxnId="{3A23E9E1-5830-4F1F-8C29-594FA6C58CF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F6D02453-0BE3-4D90-9DE0-BF0D74B5AC0E}" type="sibTrans" cxnId="{3A23E9E1-5830-4F1F-8C29-594FA6C58CFF}">
      <dgm:prSet/>
      <dgm:spPr/>
      <dgm:t>
        <a:bodyPr/>
        <a:lstStyle/>
        <a:p>
          <a:endParaRPr lang="ru-RU"/>
        </a:p>
      </dgm:t>
    </dgm:pt>
    <dgm:pt modelId="{07E949FA-E903-49C2-A72C-64977F243BDB}">
      <dgm:prSet phldrT="[Текст]"/>
      <dgm:spPr>
        <a:solidFill>
          <a:srgbClr val="00B050"/>
        </a:solidFill>
      </dgm:spPr>
      <dgm:t>
        <a:bodyPr/>
        <a:lstStyle/>
        <a:p>
          <a:endParaRPr lang="ru-RU" b="1" dirty="0" smtClean="0"/>
        </a:p>
        <a:p>
          <a:r>
            <a:rPr lang="ru-RU" b="1" dirty="0" err="1" smtClean="0"/>
            <a:t>Киржачское</a:t>
          </a:r>
          <a:r>
            <a:rPr lang="ru-RU" b="1" dirty="0" smtClean="0"/>
            <a:t> благочиние</a:t>
          </a:r>
          <a:endParaRPr lang="ru-RU" b="1" dirty="0"/>
        </a:p>
      </dgm:t>
    </dgm:pt>
    <dgm:pt modelId="{43D33D83-F082-49ED-988F-EB2ECE6B2229}" type="parTrans" cxnId="{2299749A-CE5D-46C4-99F3-41165259B242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FE6F8D28-4F4E-4500-B3B3-C3928E556520}" type="sibTrans" cxnId="{2299749A-CE5D-46C4-99F3-41165259B242}">
      <dgm:prSet/>
      <dgm:spPr/>
      <dgm:t>
        <a:bodyPr/>
        <a:lstStyle/>
        <a:p>
          <a:endParaRPr lang="ru-RU"/>
        </a:p>
      </dgm:t>
    </dgm:pt>
    <dgm:pt modelId="{B1B96E1E-03F3-4A62-AB3D-76EF7188206F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050" b="0" dirty="0" smtClean="0"/>
            <a:t>МКУ «Управление культуры </a:t>
          </a:r>
          <a:r>
            <a:rPr lang="ru-RU" sz="1050" b="0" dirty="0" err="1" smtClean="0"/>
            <a:t>Киржачского</a:t>
          </a:r>
          <a:r>
            <a:rPr lang="ru-RU" sz="1050" b="0" dirty="0" smtClean="0"/>
            <a:t> района»</a:t>
          </a:r>
          <a:endParaRPr lang="ru-RU" sz="1050" b="0" dirty="0"/>
        </a:p>
      </dgm:t>
    </dgm:pt>
    <dgm:pt modelId="{03EFC488-6BBD-48C9-BD78-F30B72D1B4E6}" type="parTrans" cxnId="{BF98ADC4-8A29-4F69-AED8-F9F8690253C6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8F959E73-CFCE-41DC-8CA7-9A1DEC631723}" type="sibTrans" cxnId="{BF98ADC4-8A29-4F69-AED8-F9F8690253C6}">
      <dgm:prSet/>
      <dgm:spPr/>
      <dgm:t>
        <a:bodyPr/>
        <a:lstStyle/>
        <a:p>
          <a:endParaRPr lang="ru-RU"/>
        </a:p>
      </dgm:t>
    </dgm:pt>
    <dgm:pt modelId="{381B3266-2877-469D-87A0-B98A33B006DC}">
      <dgm:prSet custT="1"/>
      <dgm:spPr>
        <a:solidFill>
          <a:srgbClr val="FF0000"/>
        </a:solidFill>
      </dgm:spPr>
      <dgm:t>
        <a:bodyPr/>
        <a:lstStyle/>
        <a:p>
          <a:r>
            <a:rPr lang="ru-RU" sz="1200" dirty="0" smtClean="0"/>
            <a:t>КДН и ЗП </a:t>
          </a:r>
          <a:endParaRPr lang="ru-RU" sz="1200" dirty="0"/>
        </a:p>
      </dgm:t>
    </dgm:pt>
    <dgm:pt modelId="{56E21216-9EBB-4CB2-BA38-B5004A3A5F40}" type="parTrans" cxnId="{79F01431-07CC-42E9-8E1E-D55CC9221B76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5D224DAC-571B-4820-9232-D5BCAE093674}" type="sibTrans" cxnId="{79F01431-07CC-42E9-8E1E-D55CC9221B76}">
      <dgm:prSet/>
      <dgm:spPr/>
      <dgm:t>
        <a:bodyPr/>
        <a:lstStyle/>
        <a:p>
          <a:endParaRPr lang="ru-RU"/>
        </a:p>
      </dgm:t>
    </dgm:pt>
    <dgm:pt modelId="{9D0EACF9-4382-4633-A63E-7BEF7D16AADB}">
      <dgm:prSet custT="1"/>
      <dgm:spPr/>
      <dgm:t>
        <a:bodyPr/>
        <a:lstStyle/>
        <a:p>
          <a:r>
            <a:rPr lang="ru-RU" sz="1200" dirty="0" smtClean="0"/>
            <a:t>Образовательные организации </a:t>
          </a:r>
          <a:endParaRPr lang="ru-RU" sz="1200" dirty="0"/>
        </a:p>
      </dgm:t>
    </dgm:pt>
    <dgm:pt modelId="{86F5E5BF-6788-441A-9EB2-3C389EA05C2B}" type="parTrans" cxnId="{6EF67A26-CFB4-4142-8BEF-E4F3220DB106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2E67254F-201C-43ED-AC9F-A92249910F96}" type="sibTrans" cxnId="{6EF67A26-CFB4-4142-8BEF-E4F3220DB106}">
      <dgm:prSet/>
      <dgm:spPr/>
      <dgm:t>
        <a:bodyPr/>
        <a:lstStyle/>
        <a:p>
          <a:endParaRPr lang="ru-RU"/>
        </a:p>
      </dgm:t>
    </dgm:pt>
    <dgm:pt modelId="{EA6579CD-A71C-4FF8-ADE5-CDF04F9A026B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100" dirty="0" smtClean="0"/>
            <a:t>Филиал УФСИН </a:t>
          </a:r>
          <a:endParaRPr lang="ru-RU" sz="1100" dirty="0"/>
        </a:p>
      </dgm:t>
    </dgm:pt>
    <dgm:pt modelId="{C0F53981-AFD3-4212-870C-FC48A9017097}" type="parTrans" cxnId="{5744F5C1-611A-46F9-BED3-CF38ADCF1720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D34B582-4680-4392-8D7C-2FCD5C71095F}" type="sibTrans" cxnId="{5744F5C1-611A-46F9-BED3-CF38ADCF1720}">
      <dgm:prSet/>
      <dgm:spPr/>
      <dgm:t>
        <a:bodyPr/>
        <a:lstStyle/>
        <a:p>
          <a:endParaRPr lang="ru-RU"/>
        </a:p>
      </dgm:t>
    </dgm:pt>
    <dgm:pt modelId="{56CC7362-0377-4F45-826B-67BC68211823}" type="pres">
      <dgm:prSet presAssocID="{B852CE32-7991-457E-B198-E69CC136B0E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F97D45-0767-45C6-8AC1-19156D05DDB1}" type="pres">
      <dgm:prSet presAssocID="{EF097FB6-9E59-4522-8C95-1B3CE71DA321}" presName="centerShape" presStyleLbl="node0" presStyleIdx="0" presStyleCnt="1" custScaleX="106676" custLinFactNeighborX="-1092" custLinFactNeighborY="-2730"/>
      <dgm:spPr/>
      <dgm:t>
        <a:bodyPr/>
        <a:lstStyle/>
        <a:p>
          <a:endParaRPr lang="ru-RU"/>
        </a:p>
      </dgm:t>
    </dgm:pt>
    <dgm:pt modelId="{733CE21A-C37F-4875-BB40-042EB4377270}" type="pres">
      <dgm:prSet presAssocID="{BB1C5AAF-80B2-46D4-8F88-279D2F89A8D0}" presName="parTrans" presStyleLbl="sibTrans2D1" presStyleIdx="0" presStyleCnt="7"/>
      <dgm:spPr/>
      <dgm:t>
        <a:bodyPr/>
        <a:lstStyle/>
        <a:p>
          <a:endParaRPr lang="ru-RU"/>
        </a:p>
      </dgm:t>
    </dgm:pt>
    <dgm:pt modelId="{22DF874A-E5D1-4005-957E-19CE6C07AE5E}" type="pres">
      <dgm:prSet presAssocID="{BB1C5AAF-80B2-46D4-8F88-279D2F89A8D0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FC753421-D6FB-417C-8E50-E97D9B253B46}" type="pres">
      <dgm:prSet presAssocID="{DA62F538-58BB-49E3-A289-0172AB5F38AF}" presName="node" presStyleLbl="node1" presStyleIdx="0" presStyleCnt="7" custScaleX="111955" custScaleY="115083" custRadScaleRad="100013" custRadScaleInc="-3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E537C-8A37-41DB-A71D-ED06110E7718}" type="pres">
      <dgm:prSet presAssocID="{C0F53981-AFD3-4212-870C-FC48A9017097}" presName="parTrans" presStyleLbl="sibTrans2D1" presStyleIdx="1" presStyleCnt="7"/>
      <dgm:spPr/>
      <dgm:t>
        <a:bodyPr/>
        <a:lstStyle/>
        <a:p>
          <a:endParaRPr lang="ru-RU"/>
        </a:p>
      </dgm:t>
    </dgm:pt>
    <dgm:pt modelId="{DF409AA1-187E-480E-AB97-2382FC903068}" type="pres">
      <dgm:prSet presAssocID="{C0F53981-AFD3-4212-870C-FC48A9017097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7316F2D1-CECB-4FFE-AC3D-9D212FCCF74E}" type="pres">
      <dgm:prSet presAssocID="{EA6579CD-A71C-4FF8-ADE5-CDF04F9A026B}" presName="node" presStyleLbl="node1" presStyleIdx="1" presStyleCnt="7" custRadScaleRad="106340" custRadScaleInc="-5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C78D5-C96C-4BD9-BD03-2DCF139C7833}" type="pres">
      <dgm:prSet presAssocID="{86F5E5BF-6788-441A-9EB2-3C389EA05C2B}" presName="parTrans" presStyleLbl="sibTrans2D1" presStyleIdx="2" presStyleCnt="7"/>
      <dgm:spPr/>
      <dgm:t>
        <a:bodyPr/>
        <a:lstStyle/>
        <a:p>
          <a:endParaRPr lang="ru-RU"/>
        </a:p>
      </dgm:t>
    </dgm:pt>
    <dgm:pt modelId="{1F03A69F-63B7-4371-BAB7-C6AF29F39295}" type="pres">
      <dgm:prSet presAssocID="{86F5E5BF-6788-441A-9EB2-3C389EA05C2B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6DC43593-DD02-46E8-87F2-3D4CDBAD316E}" type="pres">
      <dgm:prSet presAssocID="{9D0EACF9-4382-4633-A63E-7BEF7D16AADB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DF3C5-F168-43F1-9D41-B8721BE13EFF}" type="pres">
      <dgm:prSet presAssocID="{56E21216-9EBB-4CB2-BA38-B5004A3A5F40}" presName="parTrans" presStyleLbl="sibTrans2D1" presStyleIdx="3" presStyleCnt="7"/>
      <dgm:spPr/>
      <dgm:t>
        <a:bodyPr/>
        <a:lstStyle/>
        <a:p>
          <a:endParaRPr lang="ru-RU"/>
        </a:p>
      </dgm:t>
    </dgm:pt>
    <dgm:pt modelId="{7C32AD9A-D3A2-44F3-AA7A-64E09B9657E5}" type="pres">
      <dgm:prSet presAssocID="{56E21216-9EBB-4CB2-BA38-B5004A3A5F40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4F2784B8-AAD6-44DC-8C8D-4D259C044D04}" type="pres">
      <dgm:prSet presAssocID="{381B3266-2877-469D-87A0-B98A33B006DC}" presName="node" presStyleLbl="node1" presStyleIdx="3" presStyleCnt="7" custScaleX="104656" custScaleY="99808" custRadScaleRad="106270" custRadScaleInc="6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C37826-7B1F-494A-B7E3-6E58AB8F580F}" type="pres">
      <dgm:prSet presAssocID="{16CC2323-CED6-43A8-888F-F4DDADD3E272}" presName="parTrans" presStyleLbl="sibTrans2D1" presStyleIdx="4" presStyleCnt="7"/>
      <dgm:spPr/>
      <dgm:t>
        <a:bodyPr/>
        <a:lstStyle/>
        <a:p>
          <a:endParaRPr lang="ru-RU"/>
        </a:p>
      </dgm:t>
    </dgm:pt>
    <dgm:pt modelId="{328C300A-166E-453D-B3B1-530A283530C2}" type="pres">
      <dgm:prSet presAssocID="{16CC2323-CED6-43A8-888F-F4DDADD3E272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98B26C18-3F80-4525-A5B5-2DEF6F7DEDAD}" type="pres">
      <dgm:prSet presAssocID="{8F7C206B-B49B-4644-B63E-11D8DF0EC542}" presName="node" presStyleLbl="node1" presStyleIdx="4" presStyleCnt="7" custRadScaleRad="98704" custRadScaleInc="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5D00B9-A834-4909-95B9-0106E3A3BAD2}" type="pres">
      <dgm:prSet presAssocID="{43D33D83-F082-49ED-988F-EB2ECE6B2229}" presName="parTrans" presStyleLbl="sibTrans2D1" presStyleIdx="5" presStyleCnt="7"/>
      <dgm:spPr/>
      <dgm:t>
        <a:bodyPr/>
        <a:lstStyle/>
        <a:p>
          <a:endParaRPr lang="ru-RU"/>
        </a:p>
      </dgm:t>
    </dgm:pt>
    <dgm:pt modelId="{40CC71FD-C175-4878-8B83-3A834A8C3957}" type="pres">
      <dgm:prSet presAssocID="{43D33D83-F082-49ED-988F-EB2ECE6B2229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262E0692-2DF5-4FF5-BF6E-9B036C5C5EEB}" type="pres">
      <dgm:prSet presAssocID="{07E949FA-E903-49C2-A72C-64977F243BD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0D0E4-E344-4D5F-994A-C05566CD07F3}" type="pres">
      <dgm:prSet presAssocID="{03EFC488-6BBD-48C9-BD78-F30B72D1B4E6}" presName="parTrans" presStyleLbl="sibTrans2D1" presStyleIdx="6" presStyleCnt="7"/>
      <dgm:spPr/>
      <dgm:t>
        <a:bodyPr/>
        <a:lstStyle/>
        <a:p>
          <a:endParaRPr lang="ru-RU"/>
        </a:p>
      </dgm:t>
    </dgm:pt>
    <dgm:pt modelId="{3A6241A6-FEED-4543-82E9-C7454467123F}" type="pres">
      <dgm:prSet presAssocID="{03EFC488-6BBD-48C9-BD78-F30B72D1B4E6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7CFAF65C-5FAE-423B-9741-D37348362F65}" type="pres">
      <dgm:prSet presAssocID="{B1B96E1E-03F3-4A62-AB3D-76EF7188206F}" presName="node" presStyleLbl="node1" presStyleIdx="6" presStyleCnt="7" custScaleX="110571" custScaleY="978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95AECE-5078-4383-B751-5BC87E6C2519}" type="presOf" srcId="{86F5E5BF-6788-441A-9EB2-3C389EA05C2B}" destId="{0BDC78D5-C96C-4BD9-BD03-2DCF139C7833}" srcOrd="0" destOrd="0" presId="urn:microsoft.com/office/officeart/2005/8/layout/radial5"/>
    <dgm:cxn modelId="{5744F5C1-611A-46F9-BED3-CF38ADCF1720}" srcId="{EF097FB6-9E59-4522-8C95-1B3CE71DA321}" destId="{EA6579CD-A71C-4FF8-ADE5-CDF04F9A026B}" srcOrd="1" destOrd="0" parTransId="{C0F53981-AFD3-4212-870C-FC48A9017097}" sibTransId="{3D34B582-4680-4392-8D7C-2FCD5C71095F}"/>
    <dgm:cxn modelId="{A4B3E730-D79D-4EDD-8448-47A9DB1F94CD}" type="presOf" srcId="{03EFC488-6BBD-48C9-BD78-F30B72D1B4E6}" destId="{7B30D0E4-E344-4D5F-994A-C05566CD07F3}" srcOrd="0" destOrd="0" presId="urn:microsoft.com/office/officeart/2005/8/layout/radial5"/>
    <dgm:cxn modelId="{3A23E9E1-5830-4F1F-8C29-594FA6C58CFF}" srcId="{EF097FB6-9E59-4522-8C95-1B3CE71DA321}" destId="{8F7C206B-B49B-4644-B63E-11D8DF0EC542}" srcOrd="4" destOrd="0" parTransId="{16CC2323-CED6-43A8-888F-F4DDADD3E272}" sibTransId="{F6D02453-0BE3-4D90-9DE0-BF0D74B5AC0E}"/>
    <dgm:cxn modelId="{3F371F2D-9301-4432-8FA0-B62C0A1CD9A1}" type="presOf" srcId="{16CC2323-CED6-43A8-888F-F4DDADD3E272}" destId="{328C300A-166E-453D-B3B1-530A283530C2}" srcOrd="1" destOrd="0" presId="urn:microsoft.com/office/officeart/2005/8/layout/radial5"/>
    <dgm:cxn modelId="{E95AB7E8-D2FB-453C-96AC-149EAA607F12}" type="presOf" srcId="{07E949FA-E903-49C2-A72C-64977F243BDB}" destId="{262E0692-2DF5-4FF5-BF6E-9B036C5C5EEB}" srcOrd="0" destOrd="0" presId="urn:microsoft.com/office/officeart/2005/8/layout/radial5"/>
    <dgm:cxn modelId="{A814C085-B01F-4416-BAD4-54D9056F5F5A}" type="presOf" srcId="{8F7C206B-B49B-4644-B63E-11D8DF0EC542}" destId="{98B26C18-3F80-4525-A5B5-2DEF6F7DEDAD}" srcOrd="0" destOrd="0" presId="urn:microsoft.com/office/officeart/2005/8/layout/radial5"/>
    <dgm:cxn modelId="{86AC6F62-5B9C-4291-A96E-6891088653A0}" type="presOf" srcId="{BB1C5AAF-80B2-46D4-8F88-279D2F89A8D0}" destId="{733CE21A-C37F-4875-BB40-042EB4377270}" srcOrd="0" destOrd="0" presId="urn:microsoft.com/office/officeart/2005/8/layout/radial5"/>
    <dgm:cxn modelId="{9697F4C0-8211-408A-B2D2-5072EE422664}" type="presOf" srcId="{EF097FB6-9E59-4522-8C95-1B3CE71DA321}" destId="{68F97D45-0767-45C6-8AC1-19156D05DDB1}" srcOrd="0" destOrd="0" presId="urn:microsoft.com/office/officeart/2005/8/layout/radial5"/>
    <dgm:cxn modelId="{D1019FED-465D-43D7-9498-32A55421F4AE}" type="presOf" srcId="{381B3266-2877-469D-87A0-B98A33B006DC}" destId="{4F2784B8-AAD6-44DC-8C8D-4D259C044D04}" srcOrd="0" destOrd="0" presId="urn:microsoft.com/office/officeart/2005/8/layout/radial5"/>
    <dgm:cxn modelId="{A4EAF8EF-6F78-4F15-87A4-B339B2B39E6C}" type="presOf" srcId="{43D33D83-F082-49ED-988F-EB2ECE6B2229}" destId="{7C5D00B9-A834-4909-95B9-0106E3A3BAD2}" srcOrd="0" destOrd="0" presId="urn:microsoft.com/office/officeart/2005/8/layout/radial5"/>
    <dgm:cxn modelId="{77E42E7A-FCAE-4558-94D0-9034B571570F}" type="presOf" srcId="{BB1C5AAF-80B2-46D4-8F88-279D2F89A8D0}" destId="{22DF874A-E5D1-4005-957E-19CE6C07AE5E}" srcOrd="1" destOrd="0" presId="urn:microsoft.com/office/officeart/2005/8/layout/radial5"/>
    <dgm:cxn modelId="{8AA0FE52-7245-4A65-9C79-8ACACD5F726B}" type="presOf" srcId="{43D33D83-F082-49ED-988F-EB2ECE6B2229}" destId="{40CC71FD-C175-4878-8B83-3A834A8C3957}" srcOrd="1" destOrd="0" presId="urn:microsoft.com/office/officeart/2005/8/layout/radial5"/>
    <dgm:cxn modelId="{3BA344E7-361F-4487-98BC-A99CA5F7C8B8}" type="presOf" srcId="{16CC2323-CED6-43A8-888F-F4DDADD3E272}" destId="{F4C37826-7B1F-494A-B7E3-6E58AB8F580F}" srcOrd="0" destOrd="0" presId="urn:microsoft.com/office/officeart/2005/8/layout/radial5"/>
    <dgm:cxn modelId="{59E88406-ACA8-4FFF-8689-801C66638B68}" type="presOf" srcId="{03EFC488-6BBD-48C9-BD78-F30B72D1B4E6}" destId="{3A6241A6-FEED-4543-82E9-C7454467123F}" srcOrd="1" destOrd="0" presId="urn:microsoft.com/office/officeart/2005/8/layout/radial5"/>
    <dgm:cxn modelId="{50096032-98B7-425D-917C-665939921C90}" type="presOf" srcId="{B1B96E1E-03F3-4A62-AB3D-76EF7188206F}" destId="{7CFAF65C-5FAE-423B-9741-D37348362F65}" srcOrd="0" destOrd="0" presId="urn:microsoft.com/office/officeart/2005/8/layout/radial5"/>
    <dgm:cxn modelId="{1AD3947F-CC4F-452E-BD4D-8E7A8584E266}" type="presOf" srcId="{EA6579CD-A71C-4FF8-ADE5-CDF04F9A026B}" destId="{7316F2D1-CECB-4FFE-AC3D-9D212FCCF74E}" srcOrd="0" destOrd="0" presId="urn:microsoft.com/office/officeart/2005/8/layout/radial5"/>
    <dgm:cxn modelId="{A51129E7-F75C-4F1E-9569-39DD7BAA7C05}" srcId="{B852CE32-7991-457E-B198-E69CC136B0E9}" destId="{EF097FB6-9E59-4522-8C95-1B3CE71DA321}" srcOrd="0" destOrd="0" parTransId="{01723C52-D769-4EBE-B5CC-91E751B96A24}" sibTransId="{84B6C73D-18CF-4682-9C30-CB758FA62C96}"/>
    <dgm:cxn modelId="{2299749A-CE5D-46C4-99F3-41165259B242}" srcId="{EF097FB6-9E59-4522-8C95-1B3CE71DA321}" destId="{07E949FA-E903-49C2-A72C-64977F243BDB}" srcOrd="5" destOrd="0" parTransId="{43D33D83-F082-49ED-988F-EB2ECE6B2229}" sibTransId="{FE6F8D28-4F4E-4500-B3B3-C3928E556520}"/>
    <dgm:cxn modelId="{6EF67A26-CFB4-4142-8BEF-E4F3220DB106}" srcId="{EF097FB6-9E59-4522-8C95-1B3CE71DA321}" destId="{9D0EACF9-4382-4633-A63E-7BEF7D16AADB}" srcOrd="2" destOrd="0" parTransId="{86F5E5BF-6788-441A-9EB2-3C389EA05C2B}" sibTransId="{2E67254F-201C-43ED-AC9F-A92249910F96}"/>
    <dgm:cxn modelId="{D0B7D5D8-92AB-4207-9164-2C2E42E50540}" type="presOf" srcId="{DA62F538-58BB-49E3-A289-0172AB5F38AF}" destId="{FC753421-D6FB-417C-8E50-E97D9B253B46}" srcOrd="0" destOrd="0" presId="urn:microsoft.com/office/officeart/2005/8/layout/radial5"/>
    <dgm:cxn modelId="{0457AF39-D5D6-4949-8393-0A879956BA0B}" type="presOf" srcId="{86F5E5BF-6788-441A-9EB2-3C389EA05C2B}" destId="{1F03A69F-63B7-4371-BAB7-C6AF29F39295}" srcOrd="1" destOrd="0" presId="urn:microsoft.com/office/officeart/2005/8/layout/radial5"/>
    <dgm:cxn modelId="{79F01431-07CC-42E9-8E1E-D55CC9221B76}" srcId="{EF097FB6-9E59-4522-8C95-1B3CE71DA321}" destId="{381B3266-2877-469D-87A0-B98A33B006DC}" srcOrd="3" destOrd="0" parTransId="{56E21216-9EBB-4CB2-BA38-B5004A3A5F40}" sibTransId="{5D224DAC-571B-4820-9232-D5BCAE093674}"/>
    <dgm:cxn modelId="{2D527887-735F-495C-9575-7EC2208E9FFD}" type="presOf" srcId="{C0F53981-AFD3-4212-870C-FC48A9017097}" destId="{DF409AA1-187E-480E-AB97-2382FC903068}" srcOrd="1" destOrd="0" presId="urn:microsoft.com/office/officeart/2005/8/layout/radial5"/>
    <dgm:cxn modelId="{85D493E4-EB5E-43A1-A429-12E3EA3009E7}" type="presOf" srcId="{56E21216-9EBB-4CB2-BA38-B5004A3A5F40}" destId="{7C32AD9A-D3A2-44F3-AA7A-64E09B9657E5}" srcOrd="1" destOrd="0" presId="urn:microsoft.com/office/officeart/2005/8/layout/radial5"/>
    <dgm:cxn modelId="{DF30C01A-D5F8-41F3-8565-926C52473995}" type="presOf" srcId="{B852CE32-7991-457E-B198-E69CC136B0E9}" destId="{56CC7362-0377-4F45-826B-67BC68211823}" srcOrd="0" destOrd="0" presId="urn:microsoft.com/office/officeart/2005/8/layout/radial5"/>
    <dgm:cxn modelId="{F5E34DB1-38ED-4199-8003-8E5A6A3B04F1}" type="presOf" srcId="{9D0EACF9-4382-4633-A63E-7BEF7D16AADB}" destId="{6DC43593-DD02-46E8-87F2-3D4CDBAD316E}" srcOrd="0" destOrd="0" presId="urn:microsoft.com/office/officeart/2005/8/layout/radial5"/>
    <dgm:cxn modelId="{D8D36560-CB67-4BB4-91C9-2B7979C68BF3}" type="presOf" srcId="{56E21216-9EBB-4CB2-BA38-B5004A3A5F40}" destId="{F7EDF3C5-F168-43F1-9D41-B8721BE13EFF}" srcOrd="0" destOrd="0" presId="urn:microsoft.com/office/officeart/2005/8/layout/radial5"/>
    <dgm:cxn modelId="{43229ED8-EBF1-4DE3-A230-D07DB8F9EEF5}" type="presOf" srcId="{C0F53981-AFD3-4212-870C-FC48A9017097}" destId="{A76E537C-8A37-41DB-A71D-ED06110E7718}" srcOrd="0" destOrd="0" presId="urn:microsoft.com/office/officeart/2005/8/layout/radial5"/>
    <dgm:cxn modelId="{BF98ADC4-8A29-4F69-AED8-F9F8690253C6}" srcId="{EF097FB6-9E59-4522-8C95-1B3CE71DA321}" destId="{B1B96E1E-03F3-4A62-AB3D-76EF7188206F}" srcOrd="6" destOrd="0" parTransId="{03EFC488-6BBD-48C9-BD78-F30B72D1B4E6}" sibTransId="{8F959E73-CFCE-41DC-8CA7-9A1DEC631723}"/>
    <dgm:cxn modelId="{CCAA64FF-C4F3-42A5-A9F6-2F20C31CCBB9}" srcId="{EF097FB6-9E59-4522-8C95-1B3CE71DA321}" destId="{DA62F538-58BB-49E3-A289-0172AB5F38AF}" srcOrd="0" destOrd="0" parTransId="{BB1C5AAF-80B2-46D4-8F88-279D2F89A8D0}" sibTransId="{4808BC8F-3768-4838-BD00-FE0130F77BC8}"/>
    <dgm:cxn modelId="{9FB36425-02CD-4637-9984-E40CC3ABA170}" type="presParOf" srcId="{56CC7362-0377-4F45-826B-67BC68211823}" destId="{68F97D45-0767-45C6-8AC1-19156D05DDB1}" srcOrd="0" destOrd="0" presId="urn:microsoft.com/office/officeart/2005/8/layout/radial5"/>
    <dgm:cxn modelId="{5BA64DDA-6CFD-4CCC-981C-0958AD587098}" type="presParOf" srcId="{56CC7362-0377-4F45-826B-67BC68211823}" destId="{733CE21A-C37F-4875-BB40-042EB4377270}" srcOrd="1" destOrd="0" presId="urn:microsoft.com/office/officeart/2005/8/layout/radial5"/>
    <dgm:cxn modelId="{40DAE25B-BF3F-482C-967D-B3FC9B4C97D2}" type="presParOf" srcId="{733CE21A-C37F-4875-BB40-042EB4377270}" destId="{22DF874A-E5D1-4005-957E-19CE6C07AE5E}" srcOrd="0" destOrd="0" presId="urn:microsoft.com/office/officeart/2005/8/layout/radial5"/>
    <dgm:cxn modelId="{A6AD2A22-7608-4EE7-B308-FF63A5468921}" type="presParOf" srcId="{56CC7362-0377-4F45-826B-67BC68211823}" destId="{FC753421-D6FB-417C-8E50-E97D9B253B46}" srcOrd="2" destOrd="0" presId="urn:microsoft.com/office/officeart/2005/8/layout/radial5"/>
    <dgm:cxn modelId="{FAA2735E-F221-4A2D-BF10-E104FB384F55}" type="presParOf" srcId="{56CC7362-0377-4F45-826B-67BC68211823}" destId="{A76E537C-8A37-41DB-A71D-ED06110E7718}" srcOrd="3" destOrd="0" presId="urn:microsoft.com/office/officeart/2005/8/layout/radial5"/>
    <dgm:cxn modelId="{12AA9B72-69D3-4E46-A0F7-5E7BA2FDB561}" type="presParOf" srcId="{A76E537C-8A37-41DB-A71D-ED06110E7718}" destId="{DF409AA1-187E-480E-AB97-2382FC903068}" srcOrd="0" destOrd="0" presId="urn:microsoft.com/office/officeart/2005/8/layout/radial5"/>
    <dgm:cxn modelId="{C0AE1AA6-DFBC-46E6-926A-47A616B0BB26}" type="presParOf" srcId="{56CC7362-0377-4F45-826B-67BC68211823}" destId="{7316F2D1-CECB-4FFE-AC3D-9D212FCCF74E}" srcOrd="4" destOrd="0" presId="urn:microsoft.com/office/officeart/2005/8/layout/radial5"/>
    <dgm:cxn modelId="{2767D9D4-0BAD-4020-A195-1358F6304BFB}" type="presParOf" srcId="{56CC7362-0377-4F45-826B-67BC68211823}" destId="{0BDC78D5-C96C-4BD9-BD03-2DCF139C7833}" srcOrd="5" destOrd="0" presId="urn:microsoft.com/office/officeart/2005/8/layout/radial5"/>
    <dgm:cxn modelId="{37931F2D-F0B2-46F8-BE87-C16F899A56E7}" type="presParOf" srcId="{0BDC78D5-C96C-4BD9-BD03-2DCF139C7833}" destId="{1F03A69F-63B7-4371-BAB7-C6AF29F39295}" srcOrd="0" destOrd="0" presId="urn:microsoft.com/office/officeart/2005/8/layout/radial5"/>
    <dgm:cxn modelId="{70B25261-CEB6-4F04-B8C8-CA7ED3E7E74A}" type="presParOf" srcId="{56CC7362-0377-4F45-826B-67BC68211823}" destId="{6DC43593-DD02-46E8-87F2-3D4CDBAD316E}" srcOrd="6" destOrd="0" presId="urn:microsoft.com/office/officeart/2005/8/layout/radial5"/>
    <dgm:cxn modelId="{2B0880EE-EC90-4584-BEF4-F85329CE25DE}" type="presParOf" srcId="{56CC7362-0377-4F45-826B-67BC68211823}" destId="{F7EDF3C5-F168-43F1-9D41-B8721BE13EFF}" srcOrd="7" destOrd="0" presId="urn:microsoft.com/office/officeart/2005/8/layout/radial5"/>
    <dgm:cxn modelId="{C6CA0055-6FA9-4ACB-8C7A-D2CF090E9D78}" type="presParOf" srcId="{F7EDF3C5-F168-43F1-9D41-B8721BE13EFF}" destId="{7C32AD9A-D3A2-44F3-AA7A-64E09B9657E5}" srcOrd="0" destOrd="0" presId="urn:microsoft.com/office/officeart/2005/8/layout/radial5"/>
    <dgm:cxn modelId="{F4D500E4-06DE-4BD2-8490-715A25A977E1}" type="presParOf" srcId="{56CC7362-0377-4F45-826B-67BC68211823}" destId="{4F2784B8-AAD6-44DC-8C8D-4D259C044D04}" srcOrd="8" destOrd="0" presId="urn:microsoft.com/office/officeart/2005/8/layout/radial5"/>
    <dgm:cxn modelId="{01346855-01B0-44CF-92CC-A3836689141A}" type="presParOf" srcId="{56CC7362-0377-4F45-826B-67BC68211823}" destId="{F4C37826-7B1F-494A-B7E3-6E58AB8F580F}" srcOrd="9" destOrd="0" presId="urn:microsoft.com/office/officeart/2005/8/layout/radial5"/>
    <dgm:cxn modelId="{3EFD38D3-57E5-484F-9733-1412BC859139}" type="presParOf" srcId="{F4C37826-7B1F-494A-B7E3-6E58AB8F580F}" destId="{328C300A-166E-453D-B3B1-530A283530C2}" srcOrd="0" destOrd="0" presId="urn:microsoft.com/office/officeart/2005/8/layout/radial5"/>
    <dgm:cxn modelId="{DD9BA900-B66D-4829-968F-F33B5AC7D545}" type="presParOf" srcId="{56CC7362-0377-4F45-826B-67BC68211823}" destId="{98B26C18-3F80-4525-A5B5-2DEF6F7DEDAD}" srcOrd="10" destOrd="0" presId="urn:microsoft.com/office/officeart/2005/8/layout/radial5"/>
    <dgm:cxn modelId="{339AFF74-62C4-4FE2-924B-0CEE9A6EB50B}" type="presParOf" srcId="{56CC7362-0377-4F45-826B-67BC68211823}" destId="{7C5D00B9-A834-4909-95B9-0106E3A3BAD2}" srcOrd="11" destOrd="0" presId="urn:microsoft.com/office/officeart/2005/8/layout/radial5"/>
    <dgm:cxn modelId="{E2553A99-F85E-4C05-B743-405ECE3D38C3}" type="presParOf" srcId="{7C5D00B9-A834-4909-95B9-0106E3A3BAD2}" destId="{40CC71FD-C175-4878-8B83-3A834A8C3957}" srcOrd="0" destOrd="0" presId="urn:microsoft.com/office/officeart/2005/8/layout/radial5"/>
    <dgm:cxn modelId="{16FE3A71-15D8-41E4-AA91-44136C30E5B7}" type="presParOf" srcId="{56CC7362-0377-4F45-826B-67BC68211823}" destId="{262E0692-2DF5-4FF5-BF6E-9B036C5C5EEB}" srcOrd="12" destOrd="0" presId="urn:microsoft.com/office/officeart/2005/8/layout/radial5"/>
    <dgm:cxn modelId="{1A2C7C5E-1363-4A0E-89BA-528CFD23B8AF}" type="presParOf" srcId="{56CC7362-0377-4F45-826B-67BC68211823}" destId="{7B30D0E4-E344-4D5F-994A-C05566CD07F3}" srcOrd="13" destOrd="0" presId="urn:microsoft.com/office/officeart/2005/8/layout/radial5"/>
    <dgm:cxn modelId="{1F97B60D-6FF1-45A5-8510-CACA87BC5C4D}" type="presParOf" srcId="{7B30D0E4-E344-4D5F-994A-C05566CD07F3}" destId="{3A6241A6-FEED-4543-82E9-C7454467123F}" srcOrd="0" destOrd="0" presId="urn:microsoft.com/office/officeart/2005/8/layout/radial5"/>
    <dgm:cxn modelId="{B76B83C4-988B-4AED-820F-94C115C75148}" type="presParOf" srcId="{56CC7362-0377-4F45-826B-67BC68211823}" destId="{7CFAF65C-5FAE-423B-9741-D37348362F65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97D45-0767-45C6-8AC1-19156D05DDB1}">
      <dsp:nvSpPr>
        <dsp:cNvPr id="0" name=""/>
        <dsp:cNvSpPr/>
      </dsp:nvSpPr>
      <dsp:spPr>
        <a:xfrm>
          <a:off x="3605944" y="1841765"/>
          <a:ext cx="1556597" cy="1459182"/>
        </a:xfrm>
        <a:prstGeom prst="ellipse">
          <a:avLst/>
        </a:prstGeom>
        <a:solidFill>
          <a:schemeClr val="accent6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833902" y="2055457"/>
        <a:ext cx="1100681" cy="1031798"/>
      </dsp:txXfrm>
    </dsp:sp>
    <dsp:sp modelId="{733CE21A-C37F-4875-BB40-042EB4377270}">
      <dsp:nvSpPr>
        <dsp:cNvPr id="0" name=""/>
        <dsp:cNvSpPr/>
      </dsp:nvSpPr>
      <dsp:spPr>
        <a:xfrm rot="16219845">
          <a:off x="4289554" y="1410778"/>
          <a:ext cx="199913" cy="496122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4319368" y="1539989"/>
        <a:ext cx="139939" cy="297674"/>
      </dsp:txXfrm>
    </dsp:sp>
    <dsp:sp modelId="{FC753421-D6FB-417C-8E50-E97D9B253B46}">
      <dsp:nvSpPr>
        <dsp:cNvPr id="0" name=""/>
        <dsp:cNvSpPr/>
      </dsp:nvSpPr>
      <dsp:spPr>
        <a:xfrm>
          <a:off x="3659861" y="-46742"/>
          <a:ext cx="1470265" cy="1511343"/>
        </a:xfrm>
        <a:prstGeom prst="ellipse">
          <a:avLst/>
        </a:prstGeom>
        <a:solidFill>
          <a:schemeClr val="accent6">
            <a:lumMod val="75000"/>
            <a:alpha val="92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Движение первых</a:t>
          </a:r>
          <a:endParaRPr lang="ru-RU" sz="1200" b="0" kern="1200" dirty="0"/>
        </a:p>
      </dsp:txBody>
      <dsp:txXfrm>
        <a:off x="3875176" y="174589"/>
        <a:ext cx="1039635" cy="1068681"/>
      </dsp:txXfrm>
    </dsp:sp>
    <dsp:sp modelId="{A76E537C-8A37-41DB-A71D-ED06110E7718}">
      <dsp:nvSpPr>
        <dsp:cNvPr id="0" name=""/>
        <dsp:cNvSpPr/>
      </dsp:nvSpPr>
      <dsp:spPr>
        <a:xfrm rot="19383512">
          <a:off x="5070505" y="1678646"/>
          <a:ext cx="342071" cy="496122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5080806" y="1808708"/>
        <a:ext cx="239450" cy="297674"/>
      </dsp:txXfrm>
    </dsp:sp>
    <dsp:sp modelId="{7316F2D1-CECB-4FFE-AC3D-9D212FCCF74E}">
      <dsp:nvSpPr>
        <dsp:cNvPr id="0" name=""/>
        <dsp:cNvSpPr/>
      </dsp:nvSpPr>
      <dsp:spPr>
        <a:xfrm>
          <a:off x="5375385" y="675674"/>
          <a:ext cx="1313264" cy="1313264"/>
        </a:xfrm>
        <a:prstGeom prst="ellipse">
          <a:avLst/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Филиал УФСИН </a:t>
          </a:r>
          <a:endParaRPr lang="ru-RU" sz="1100" kern="1200" dirty="0"/>
        </a:p>
      </dsp:txBody>
      <dsp:txXfrm>
        <a:off x="5567708" y="867997"/>
        <a:ext cx="928618" cy="928618"/>
      </dsp:txXfrm>
    </dsp:sp>
    <dsp:sp modelId="{0BDC78D5-C96C-4BD9-BD03-2DCF139C7833}">
      <dsp:nvSpPr>
        <dsp:cNvPr id="0" name=""/>
        <dsp:cNvSpPr/>
      </dsp:nvSpPr>
      <dsp:spPr>
        <a:xfrm rot="932218">
          <a:off x="5253199" y="2609603"/>
          <a:ext cx="321710" cy="496122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5254962" y="2695901"/>
        <a:ext cx="225197" cy="297674"/>
      </dsp:txXfrm>
    </dsp:sp>
    <dsp:sp modelId="{6DC43593-DD02-46E8-87F2-3D4CDBAD316E}">
      <dsp:nvSpPr>
        <dsp:cNvPr id="0" name=""/>
        <dsp:cNvSpPr/>
      </dsp:nvSpPr>
      <dsp:spPr>
        <a:xfrm>
          <a:off x="5691241" y="2460651"/>
          <a:ext cx="1313264" cy="1313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Образовательные организации </a:t>
          </a:r>
          <a:endParaRPr lang="ru-RU" sz="1200" kern="1200" dirty="0"/>
        </a:p>
      </dsp:txBody>
      <dsp:txXfrm>
        <a:off x="5883564" y="2652974"/>
        <a:ext cx="928618" cy="928618"/>
      </dsp:txXfrm>
    </dsp:sp>
    <dsp:sp modelId="{F7EDF3C5-F168-43F1-9D41-B8721BE13EFF}">
      <dsp:nvSpPr>
        <dsp:cNvPr id="0" name=""/>
        <dsp:cNvSpPr/>
      </dsp:nvSpPr>
      <dsp:spPr>
        <a:xfrm rot="3870173">
          <a:off x="4663285" y="3289978"/>
          <a:ext cx="363964" cy="496122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4694378" y="3339925"/>
        <a:ext cx="254775" cy="297674"/>
      </dsp:txXfrm>
    </dsp:sp>
    <dsp:sp modelId="{4F2784B8-AAD6-44DC-8C8D-4D259C044D04}">
      <dsp:nvSpPr>
        <dsp:cNvPr id="0" name=""/>
        <dsp:cNvSpPr/>
      </dsp:nvSpPr>
      <dsp:spPr>
        <a:xfrm>
          <a:off x="4594813" y="3798453"/>
          <a:ext cx="1374409" cy="1310742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КДН и ЗП </a:t>
          </a:r>
          <a:endParaRPr lang="ru-RU" sz="1200" kern="1200" dirty="0"/>
        </a:p>
      </dsp:txBody>
      <dsp:txXfrm>
        <a:off x="4796091" y="3990407"/>
        <a:ext cx="971853" cy="926834"/>
      </dsp:txXfrm>
    </dsp:sp>
    <dsp:sp modelId="{F4C37826-7B1F-494A-B7E3-6E58AB8F580F}">
      <dsp:nvSpPr>
        <dsp:cNvPr id="0" name=""/>
        <dsp:cNvSpPr/>
      </dsp:nvSpPr>
      <dsp:spPr>
        <a:xfrm rot="6806005">
          <a:off x="3802361" y="3280011"/>
          <a:ext cx="334422" cy="496122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800000">
        <a:off x="3872474" y="3333209"/>
        <a:ext cx="234095" cy="297674"/>
      </dsp:txXfrm>
    </dsp:sp>
    <dsp:sp modelId="{98B26C18-3F80-4525-A5B5-2DEF6F7DEDAD}">
      <dsp:nvSpPr>
        <dsp:cNvPr id="0" name=""/>
        <dsp:cNvSpPr/>
      </dsp:nvSpPr>
      <dsp:spPr>
        <a:xfrm>
          <a:off x="2922578" y="3772071"/>
          <a:ext cx="1313264" cy="1313264"/>
        </a:xfrm>
        <a:prstGeom prst="ellipse">
          <a:avLst/>
        </a:prstGeom>
        <a:solidFill>
          <a:srgbClr val="EE851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Учреждения культуры</a:t>
          </a:r>
          <a:endParaRPr lang="ru-RU" sz="1200" b="1" kern="1200" dirty="0"/>
        </a:p>
      </dsp:txBody>
      <dsp:txXfrm>
        <a:off x="3114901" y="3964394"/>
        <a:ext cx="928618" cy="928618"/>
      </dsp:txXfrm>
    </dsp:sp>
    <dsp:sp modelId="{7C5D00B9-A834-4909-95B9-0106E3A3BAD2}">
      <dsp:nvSpPr>
        <dsp:cNvPr id="0" name=""/>
        <dsp:cNvSpPr/>
      </dsp:nvSpPr>
      <dsp:spPr>
        <a:xfrm rot="9827257">
          <a:off x="3257579" y="2610467"/>
          <a:ext cx="278016" cy="496122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800000">
        <a:off x="3339326" y="2698048"/>
        <a:ext cx="194611" cy="297674"/>
      </dsp:txXfrm>
    </dsp:sp>
    <dsp:sp modelId="{262E0692-2DF5-4FF5-BF6E-9B036C5C5EEB}">
      <dsp:nvSpPr>
        <dsp:cNvPr id="0" name=""/>
        <dsp:cNvSpPr/>
      </dsp:nvSpPr>
      <dsp:spPr>
        <a:xfrm>
          <a:off x="1850030" y="2460651"/>
          <a:ext cx="1313264" cy="1313264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/>
            <a:t>Киржачское</a:t>
          </a:r>
          <a:r>
            <a:rPr lang="ru-RU" sz="1200" b="1" kern="1200" dirty="0" smtClean="0"/>
            <a:t> благочиние</a:t>
          </a:r>
          <a:endParaRPr lang="ru-RU" sz="1200" b="1" kern="1200" dirty="0"/>
        </a:p>
      </dsp:txBody>
      <dsp:txXfrm>
        <a:off x="2042353" y="2652974"/>
        <a:ext cx="928618" cy="928618"/>
      </dsp:txXfrm>
    </dsp:sp>
    <dsp:sp modelId="{7B30D0E4-E344-4D5F-994A-C05566CD07F3}">
      <dsp:nvSpPr>
        <dsp:cNvPr id="0" name=""/>
        <dsp:cNvSpPr/>
      </dsp:nvSpPr>
      <dsp:spPr>
        <a:xfrm rot="13008996">
          <a:off x="3503054" y="1746580"/>
          <a:ext cx="221486" cy="496122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800000">
        <a:off x="3562874" y="1865713"/>
        <a:ext cx="155040" cy="297674"/>
      </dsp:txXfrm>
    </dsp:sp>
    <dsp:sp modelId="{7CFAF65C-5FAE-423B-9741-D37348362F65}">
      <dsp:nvSpPr>
        <dsp:cNvPr id="0" name=""/>
        <dsp:cNvSpPr/>
      </dsp:nvSpPr>
      <dsp:spPr>
        <a:xfrm>
          <a:off x="2161017" y="807828"/>
          <a:ext cx="1452089" cy="1285633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/>
            <a:t>МКУ «Управление культуры </a:t>
          </a:r>
          <a:r>
            <a:rPr lang="ru-RU" sz="1050" b="0" kern="1200" dirty="0" err="1" smtClean="0"/>
            <a:t>Киржачского</a:t>
          </a:r>
          <a:r>
            <a:rPr lang="ru-RU" sz="1050" b="0" kern="1200" dirty="0" smtClean="0"/>
            <a:t> района»</a:t>
          </a:r>
          <a:endParaRPr lang="ru-RU" sz="1050" b="0" kern="1200" dirty="0"/>
        </a:p>
      </dsp:txBody>
      <dsp:txXfrm>
        <a:off x="2373671" y="996105"/>
        <a:ext cx="1026781" cy="909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FCD39-B882-41B2-9610-022151BDE90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07FDE-AB5A-4D55-AEC9-8FF9CEDC5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920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90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897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1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3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55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39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07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394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7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389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7341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625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37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329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0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23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F636AF-78CA-4EF9-BCE6-C140C57010AA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CF32CEA-1D84-491B-9226-E47C9CD03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266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B5D27-5ABE-4CFC-A775-744D4E322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749" y="1309947"/>
            <a:ext cx="11076316" cy="3660792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МБУК «ЦБС»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Киржачского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по правовому просвещению детей и подростков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BDC5A4-DCB0-415A-A552-E0E675D9B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8468" y="5486399"/>
            <a:ext cx="9144000" cy="1065757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 smtClean="0">
                <a:solidFill>
                  <a:schemeClr val="tx1"/>
                </a:solidFill>
              </a:rPr>
              <a:t>Васильева Анна Вячеславовна,</a:t>
            </a:r>
          </a:p>
          <a:p>
            <a:pPr algn="r"/>
            <a:r>
              <a:rPr lang="ru-RU" sz="1800" b="1" dirty="0" smtClean="0">
                <a:solidFill>
                  <a:schemeClr val="tx1"/>
                </a:solidFill>
              </a:rPr>
              <a:t>Заместитель директора </a:t>
            </a:r>
            <a:r>
              <a:rPr lang="ru-RU" sz="1800" b="1" dirty="0" err="1" smtClean="0">
                <a:solidFill>
                  <a:schemeClr val="tx1"/>
                </a:solidFill>
              </a:rPr>
              <a:t>мбук</a:t>
            </a:r>
            <a:r>
              <a:rPr lang="ru-RU" sz="1800" b="1" dirty="0" smtClean="0">
                <a:solidFill>
                  <a:schemeClr val="tx1"/>
                </a:solidFill>
              </a:rPr>
              <a:t> «</a:t>
            </a:r>
            <a:r>
              <a:rPr lang="ru-RU" sz="1800" b="1" dirty="0" err="1" smtClean="0">
                <a:solidFill>
                  <a:schemeClr val="tx1"/>
                </a:solidFill>
              </a:rPr>
              <a:t>Цбс</a:t>
            </a:r>
            <a:r>
              <a:rPr lang="ru-RU" sz="1800" b="1" dirty="0" smtClean="0">
                <a:solidFill>
                  <a:schemeClr val="tx1"/>
                </a:solidFill>
              </a:rPr>
              <a:t>» </a:t>
            </a:r>
            <a:r>
              <a:rPr lang="ru-RU" sz="1800" b="1" dirty="0" err="1" smtClean="0">
                <a:solidFill>
                  <a:schemeClr val="tx1"/>
                </a:solidFill>
              </a:rPr>
              <a:t>Киржачского</a:t>
            </a:r>
            <a:r>
              <a:rPr lang="ru-RU" sz="1800" b="1" dirty="0" smtClean="0">
                <a:solidFill>
                  <a:schemeClr val="tx1"/>
                </a:solidFill>
              </a:rPr>
              <a:t> района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Правовые </a:t>
            </a:r>
            <a:r>
              <a:rPr lang="ru-RU" dirty="0" err="1" smtClean="0"/>
              <a:t>квизы</a:t>
            </a:r>
            <a:r>
              <a:rPr lang="ru-RU" dirty="0" smtClean="0"/>
              <a:t> – это интересно, познавательно и запоминающееся.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38" y="2054974"/>
            <a:ext cx="3224629" cy="27121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110" y="4332302"/>
            <a:ext cx="3264023" cy="24480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067" y="2054974"/>
            <a:ext cx="3616171" cy="27121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6647" y="2214694"/>
            <a:ext cx="376677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dirty="0" smtClean="0"/>
              <a:t>Это </a:t>
            </a:r>
            <a:r>
              <a:rPr lang="ru-RU" b="1" dirty="0"/>
              <a:t>интеллектуально-развлекательная игра, не требующая предварительной </a:t>
            </a:r>
            <a:r>
              <a:rPr lang="ru-RU" b="1" dirty="0" smtClean="0"/>
              <a:t>подготовки;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В </a:t>
            </a:r>
            <a:r>
              <a:rPr lang="ru-RU" b="1" dirty="0"/>
              <a:t>игровой форме с ребятами обсуждаются следующие понятия: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правонарушение и его виды;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проступки;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преступления;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уголовная, административная, дисциплинарная и гражданско-правовая ответственность</a:t>
            </a:r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2482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1C4768-4669-4CE7-8D79-8CBF7F19AC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44512" y="718719"/>
            <a:ext cx="9601200" cy="130333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Конкурс социальной рекламы </a:t>
            </a:r>
            <a:br>
              <a:rPr lang="ru-RU" b="1" dirty="0" smtClean="0"/>
            </a:br>
            <a:r>
              <a:rPr lang="ru-RU" b="1" dirty="0" smtClean="0"/>
              <a:t>«Наш общий дом - Россия»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6145" name="Picture 1" descr="C:\Users\User\Desktop\фото мпш\5jo_aD-P8C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6910" y="1726490"/>
            <a:ext cx="6096000" cy="4371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C:\Users\User\Desktop\фото мпш\txlhXLLP7u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285" y="1587061"/>
            <a:ext cx="4595320" cy="4595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176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фото мпш\-vV-oN0WdQ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5291" y="1066804"/>
            <a:ext cx="4643232" cy="2611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C1C4768-4669-4CE7-8D79-8CBF7F19ACB7}"/>
              </a:ext>
            </a:extLst>
          </p:cNvPr>
          <p:cNvSpPr txBox="1">
            <a:spLocks/>
          </p:cNvSpPr>
          <p:nvPr/>
        </p:nvSpPr>
        <p:spPr>
          <a:xfrm>
            <a:off x="1334002" y="266775"/>
            <a:ext cx="9601200" cy="13033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Конкурс социальной рекламы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 «Наш общий дом - Россия»</a:t>
            </a:r>
            <a:br>
              <a:rPr kumimoji="0" lang="ru-RU" sz="2400" b="0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</a:b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3797" name="Picture 5" descr="C:\Users\User\Desktop\фото мпш\pYUa8FjuO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9186" y="3752783"/>
            <a:ext cx="3385306" cy="3105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5" name="Picture 3" descr="C:\Users\User\Desktop\фото мпш\w8zHwJvD23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245" y="1839310"/>
            <a:ext cx="6212782" cy="3494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6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6837" y="240145"/>
            <a:ext cx="10364451" cy="1094669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Проект «Азбука православия»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30" y="2535128"/>
            <a:ext cx="4565649" cy="3424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656" y="2415077"/>
            <a:ext cx="4761186" cy="35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971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4920" y="250328"/>
            <a:ext cx="7999406" cy="1011626"/>
          </a:xfrm>
        </p:spPr>
        <p:txBody>
          <a:bodyPr/>
          <a:lstStyle/>
          <a:p>
            <a:r>
              <a:rPr lang="ru-RU" b="1" dirty="0" smtClean="0"/>
              <a:t>Гражданско-патриотическая акция </a:t>
            </a:r>
            <a:br>
              <a:rPr lang="ru-RU" b="1" dirty="0" smtClean="0"/>
            </a:br>
            <a:r>
              <a:rPr lang="ru-RU" b="1" dirty="0" smtClean="0"/>
              <a:t>«окопная свеча»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504" y="4139097"/>
            <a:ext cx="4182271" cy="249252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8123" y="1360016"/>
            <a:ext cx="3935689" cy="3158348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ru-RU" sz="1800" b="1" dirty="0" smtClean="0"/>
              <a:t>Действует с октября 2023 года по настоящее время.</a:t>
            </a:r>
          </a:p>
          <a:p>
            <a:pPr marL="285750" indent="-285750">
              <a:buFontTx/>
              <a:buChar char="-"/>
            </a:pPr>
            <a:r>
              <a:rPr lang="ru-RU" sz="1800" b="1" dirty="0" smtClean="0"/>
              <a:t>В акции приняли участие более 300 человек.</a:t>
            </a:r>
          </a:p>
          <a:p>
            <a:pPr marL="285750" indent="-285750">
              <a:buFontTx/>
              <a:buChar char="-"/>
            </a:pPr>
            <a:r>
              <a:rPr lang="ru-RU" sz="1800" b="1" dirty="0" smtClean="0"/>
              <a:t>Было изготовлено 438 свечи.</a:t>
            </a:r>
          </a:p>
          <a:p>
            <a:pPr marL="285750" indent="-285750">
              <a:buFontTx/>
              <a:buChar char="-"/>
            </a:pPr>
            <a:endParaRPr lang="ru-RU" sz="1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762" y="1360016"/>
            <a:ext cx="2993624" cy="29936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" t="30420" r="170" b="-2043"/>
          <a:stretch/>
        </p:blipFill>
        <p:spPr>
          <a:xfrm>
            <a:off x="186431" y="3462291"/>
            <a:ext cx="5406501" cy="324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0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611" y="3490282"/>
            <a:ext cx="4490290" cy="33677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387" y="255561"/>
            <a:ext cx="10364451" cy="1596177"/>
          </a:xfrm>
        </p:spPr>
        <p:txBody>
          <a:bodyPr/>
          <a:lstStyle/>
          <a:p>
            <a:r>
              <a:rPr lang="ru-RU" dirty="0" smtClean="0"/>
              <a:t>Работа с детьми и их родителями</a:t>
            </a:r>
            <a:br>
              <a:rPr lang="ru-RU" dirty="0" smtClean="0"/>
            </a:br>
            <a:r>
              <a:rPr lang="ru-RU" dirty="0" smtClean="0"/>
              <a:t> из группы риска.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5" y="3766524"/>
            <a:ext cx="3460318" cy="30593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696" y="1851738"/>
            <a:ext cx="4595378" cy="28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0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502024" y="129397"/>
            <a:ext cx="8689976" cy="103409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Индивидуальная работа  с «группой риска»</a:t>
            </a:r>
            <a:endParaRPr lang="ru-RU" sz="32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6" y="3992791"/>
            <a:ext cx="4011244" cy="2865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2" name="AutoShape 2" descr="https://sun9-77.userapi.com/impg/K1bS3e1Naf9VahiSnjojly8MVs4kP2DsmnqrJQ/n-K14LXIO60.jpg?size=810x1080&amp;quality=96&amp;sign=7a7eabcb8b0e9d99bda2147edf39a9e5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5123" name="Picture 3" descr="C:\Users\User\Desktop\1318371205vg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1214" y="2806262"/>
            <a:ext cx="5055475" cy="3791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User\Desktop\фото мпш\r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37791" y="1135117"/>
            <a:ext cx="4298731" cy="3224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647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48" y="282186"/>
            <a:ext cx="10364451" cy="1596177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Проект «Родина и мы» </a:t>
            </a:r>
            <a:endParaRPr lang="ru-RU" b="1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" t="19792" b="11277"/>
          <a:stretch/>
        </p:blipFill>
        <p:spPr>
          <a:xfrm>
            <a:off x="360562" y="2314411"/>
            <a:ext cx="6152642" cy="3424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3"/>
          <a:stretch/>
        </p:blipFill>
        <p:spPr>
          <a:xfrm>
            <a:off x="7118695" y="2360022"/>
            <a:ext cx="4776260" cy="3138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371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139123"/>
            <a:ext cx="10364451" cy="1596177"/>
          </a:xfrm>
        </p:spPr>
        <p:txBody>
          <a:bodyPr/>
          <a:lstStyle/>
          <a:p>
            <a:r>
              <a:rPr lang="ru-RU" b="1" dirty="0" smtClean="0"/>
              <a:t>Проект «Сад памяти героям»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651248"/>
            <a:ext cx="3232098" cy="41399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Цель проекта : </a:t>
            </a:r>
          </a:p>
          <a:p>
            <a:pPr marL="0" indent="0">
              <a:buNone/>
            </a:pPr>
            <a:r>
              <a:rPr lang="ru-RU" dirty="0" smtClean="0"/>
              <a:t>-Посадить </a:t>
            </a:r>
            <a:r>
              <a:rPr lang="ru-RU" dirty="0"/>
              <a:t>сад памяти героям, погибшим в зоне </a:t>
            </a:r>
            <a:r>
              <a:rPr lang="ru-RU" dirty="0" smtClean="0"/>
              <a:t>СВО.</a:t>
            </a:r>
          </a:p>
          <a:p>
            <a:r>
              <a:rPr lang="ru-RU" dirty="0" smtClean="0"/>
              <a:t>Задачи проекта: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/>
              <a:t>Формирование у детей и молодежи чувства </a:t>
            </a:r>
            <a:r>
              <a:rPr lang="ru-RU" dirty="0" smtClean="0"/>
              <a:t>патриотизма;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/>
              <a:t>Побуждать у детей и молодежи чувство личной причастности к сохранению памяти о </a:t>
            </a:r>
            <a:r>
              <a:rPr lang="ru-RU" dirty="0" smtClean="0"/>
              <a:t>героях;</a:t>
            </a:r>
          </a:p>
          <a:p>
            <a:pPr marL="0" lvl="0" indent="0">
              <a:buNone/>
            </a:pPr>
            <a:r>
              <a:rPr lang="ru-RU" dirty="0" smtClean="0"/>
              <a:t>-</a:t>
            </a:r>
            <a:r>
              <a:rPr lang="ru-RU" dirty="0"/>
              <a:t>Формирование у детей и молодежи активной жизненной </a:t>
            </a:r>
            <a:r>
              <a:rPr lang="ru-RU" dirty="0" smtClean="0"/>
              <a:t>позиции;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-повысить </a:t>
            </a:r>
            <a:r>
              <a:rPr lang="ru-RU" dirty="0"/>
              <a:t>интерес к истории родной </a:t>
            </a:r>
            <a:r>
              <a:rPr lang="ru-RU" dirty="0" smtClean="0"/>
              <a:t>земли.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275" y="1586418"/>
            <a:ext cx="6120914" cy="45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96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 реализации проекта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20375" y="2214694"/>
            <a:ext cx="2919975" cy="21885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350" y="2214694"/>
            <a:ext cx="3639844" cy="24126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139" y="2214693"/>
            <a:ext cx="2633700" cy="24763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75" y="4403279"/>
            <a:ext cx="2919975" cy="21865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0326" y="4225016"/>
            <a:ext cx="3046444" cy="24629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7971" y="4437726"/>
            <a:ext cx="2904734" cy="21520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4839" y="2208944"/>
            <a:ext cx="2873281" cy="4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62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«Сад памяти героям» высажен.</a:t>
            </a:r>
          </a:p>
          <a:p>
            <a:r>
              <a:rPr lang="ru-RU" dirty="0" smtClean="0"/>
              <a:t>Приняло участие в проекте более 200 человек.</a:t>
            </a:r>
          </a:p>
          <a:p>
            <a:r>
              <a:rPr lang="ru-RU" dirty="0" smtClean="0"/>
              <a:t>Приобрел широкий резонанс среди жителей </a:t>
            </a:r>
            <a:r>
              <a:rPr lang="ru-RU" dirty="0" err="1" smtClean="0"/>
              <a:t>сп</a:t>
            </a:r>
            <a:r>
              <a:rPr lang="ru-RU" dirty="0" smtClean="0"/>
              <a:t> филипповское. (жители приносили цветы для озеленения зоны сада и </a:t>
            </a:r>
            <a:r>
              <a:rPr lang="ru-RU" dirty="0" err="1" smtClean="0"/>
              <a:t>тд</a:t>
            </a:r>
            <a:r>
              <a:rPr lang="ru-RU" dirty="0" smtClean="0"/>
              <a:t>.)</a:t>
            </a:r>
          </a:p>
          <a:p>
            <a:r>
              <a:rPr lang="ru-RU" dirty="0" smtClean="0"/>
              <a:t>По итогам опроса учащихся, после реализации проекта более 70% заинтересовались историей своей семьи и своего края.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81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9190" y="183995"/>
            <a:ext cx="10364451" cy="1596177"/>
          </a:xfrm>
        </p:spPr>
        <p:txBody>
          <a:bodyPr/>
          <a:lstStyle/>
          <a:p>
            <a:r>
              <a:rPr lang="ru-RU" dirty="0" smtClean="0"/>
              <a:t>Проект «</a:t>
            </a:r>
            <a:r>
              <a:rPr lang="ru-RU" dirty="0" err="1" smtClean="0"/>
              <a:t>Мультистудия</a:t>
            </a:r>
            <a:r>
              <a:rPr lang="ru-RU" dirty="0" smtClean="0"/>
              <a:t> совиные истории»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2734399" cy="34241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144" y="1841644"/>
            <a:ext cx="5499752" cy="48702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47" y="1902770"/>
            <a:ext cx="5551437" cy="480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57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Реализация проекта «</a:t>
            </a:r>
            <a:r>
              <a:rPr lang="ru-RU" dirty="0" err="1" smtClean="0"/>
              <a:t>Мультистудия</a:t>
            </a:r>
            <a:r>
              <a:rPr lang="ru-RU" dirty="0" smtClean="0"/>
              <a:t> Совиные истории»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923208"/>
            <a:ext cx="10363826" cy="1006423"/>
          </a:xfrm>
        </p:spPr>
        <p:txBody>
          <a:bodyPr/>
          <a:lstStyle/>
          <a:p>
            <a:r>
              <a:rPr lang="ru-RU" b="1" dirty="0" smtClean="0"/>
              <a:t>Целью проекта: </a:t>
            </a:r>
          </a:p>
          <a:p>
            <a:pPr>
              <a:buFontTx/>
              <a:buChar char="-"/>
            </a:pPr>
            <a:r>
              <a:rPr lang="ru-RU" dirty="0" smtClean="0"/>
              <a:t>Создание 2х мультфильмов по мотивам сказок и земле </a:t>
            </a:r>
            <a:r>
              <a:rPr lang="ru-RU" dirty="0" err="1" smtClean="0"/>
              <a:t>киржачской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913774" y="2858609"/>
            <a:ext cx="10363826" cy="317820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задачи проекта: </a:t>
            </a:r>
          </a:p>
          <a:p>
            <a:pPr lvl="0">
              <a:buFontTx/>
              <a:buChar char="-"/>
            </a:pPr>
            <a:r>
              <a:rPr lang="ru-RU" dirty="0" smtClean="0"/>
              <a:t>Создание </a:t>
            </a:r>
            <a:r>
              <a:rPr lang="ru-RU" dirty="0"/>
              <a:t>условий для культурного просвещения и развития у детей, интереса к истории г. </a:t>
            </a:r>
            <a:r>
              <a:rPr lang="ru-RU" dirty="0" err="1"/>
              <a:t>Киржача</a:t>
            </a:r>
            <a:r>
              <a:rPr lang="ru-RU" dirty="0"/>
              <a:t> и </a:t>
            </a:r>
            <a:r>
              <a:rPr lang="ru-RU" dirty="0" err="1"/>
              <a:t>Киржачского</a:t>
            </a:r>
            <a:r>
              <a:rPr lang="ru-RU" dirty="0"/>
              <a:t> района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r>
              <a:rPr lang="ru-RU" b="1" dirty="0" smtClean="0"/>
              <a:t>Достигнутые итоги проекта:</a:t>
            </a:r>
          </a:p>
          <a:p>
            <a:pPr lvl="0">
              <a:buFontTx/>
              <a:buChar char="-"/>
            </a:pPr>
            <a:r>
              <a:rPr lang="ru-RU" dirty="0" smtClean="0"/>
              <a:t>Создано сообщество на базе </a:t>
            </a:r>
            <a:r>
              <a:rPr lang="ru-RU" dirty="0" err="1" smtClean="0"/>
              <a:t>мбук</a:t>
            </a:r>
            <a:r>
              <a:rPr lang="ru-RU" dirty="0" smtClean="0"/>
              <a:t> «</a:t>
            </a:r>
            <a:r>
              <a:rPr lang="ru-RU" dirty="0" err="1" smtClean="0"/>
              <a:t>цбс</a:t>
            </a:r>
            <a:r>
              <a:rPr lang="ru-RU" dirty="0" smtClean="0"/>
              <a:t>» </a:t>
            </a:r>
            <a:r>
              <a:rPr lang="ru-RU" dirty="0" err="1" smtClean="0"/>
              <a:t>киржачского</a:t>
            </a:r>
            <a:r>
              <a:rPr lang="ru-RU" dirty="0" smtClean="0"/>
              <a:t> района «</a:t>
            </a:r>
            <a:r>
              <a:rPr lang="ru-RU" dirty="0" err="1" smtClean="0"/>
              <a:t>мультистудия</a:t>
            </a:r>
            <a:r>
              <a:rPr lang="ru-RU" dirty="0" smtClean="0"/>
              <a:t> совиные истории»</a:t>
            </a:r>
          </a:p>
          <a:p>
            <a:pPr lvl="0">
              <a:buFontTx/>
              <a:buChar char="-"/>
            </a:pPr>
            <a:r>
              <a:rPr lang="ru-RU" dirty="0" smtClean="0"/>
              <a:t>Занятия в </a:t>
            </a:r>
            <a:r>
              <a:rPr lang="ru-RU" dirty="0" err="1" smtClean="0"/>
              <a:t>мультистудии</a:t>
            </a:r>
            <a:r>
              <a:rPr lang="ru-RU" dirty="0" smtClean="0"/>
              <a:t> проходят не реже 1 раза в неделю.</a:t>
            </a:r>
          </a:p>
          <a:p>
            <a:pPr lvl="0">
              <a:buFontTx/>
              <a:buChar char="-"/>
            </a:pPr>
            <a:r>
              <a:rPr lang="ru-RU" dirty="0" smtClean="0"/>
              <a:t>Проходят занятия по </a:t>
            </a:r>
            <a:r>
              <a:rPr lang="ru-RU" dirty="0" err="1" smtClean="0"/>
              <a:t>мульттерапии</a:t>
            </a:r>
            <a:r>
              <a:rPr lang="ru-RU" dirty="0" smtClean="0"/>
              <a:t> для детей с синдромом </a:t>
            </a:r>
            <a:r>
              <a:rPr lang="ru-RU" dirty="0" err="1" smtClean="0"/>
              <a:t>дауна</a:t>
            </a:r>
            <a:r>
              <a:rPr lang="ru-RU" dirty="0" smtClean="0"/>
              <a:t>.</a:t>
            </a:r>
          </a:p>
          <a:p>
            <a:pPr lvl="0">
              <a:buFontTx/>
              <a:buChar char="-"/>
            </a:pPr>
            <a:r>
              <a:rPr lang="ru-RU" dirty="0" smtClean="0"/>
              <a:t>Проходят занятия в </a:t>
            </a:r>
            <a:r>
              <a:rPr lang="ru-RU" dirty="0" err="1" smtClean="0"/>
              <a:t>мультстудии</a:t>
            </a:r>
            <a:r>
              <a:rPr lang="ru-RU" dirty="0" smtClean="0"/>
              <a:t> «Я + мама» для детей дошкольного возраста.</a:t>
            </a:r>
          </a:p>
          <a:p>
            <a:pPr lvl="0">
              <a:buFontTx/>
              <a:buChar char="-"/>
            </a:pPr>
            <a:endParaRPr lang="ru-RU" dirty="0" smtClean="0"/>
          </a:p>
          <a:p>
            <a:pPr lvl="0">
              <a:buFontTx/>
              <a:buChar char="-"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99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CFF5C0-D30A-4988-BDDD-D475D886B216}"/>
              </a:ext>
            </a:extLst>
          </p:cNvPr>
          <p:cNvSpPr txBox="1"/>
          <p:nvPr/>
        </p:nvSpPr>
        <p:spPr>
          <a:xfrm>
            <a:off x="6664568" y="1318846"/>
            <a:ext cx="5309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Количество социально-значимых проектов МБУК «ЦБС»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направленных на укрепление гражданского единства (ед.)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39D091E-D6FA-44B7-901C-E5B22F237C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7262261"/>
              </p:ext>
            </p:extLst>
          </p:nvPr>
        </p:nvGraphicFramePr>
        <p:xfrm>
          <a:off x="6314536" y="2027208"/>
          <a:ext cx="5469147" cy="4684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98275043"/>
              </p:ext>
            </p:extLst>
          </p:nvPr>
        </p:nvGraphicFramePr>
        <p:xfrm>
          <a:off x="-999191" y="1612641"/>
          <a:ext cx="8854536" cy="5063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2C76E85-6F2D-4FF0-BB6A-C206432950BF}"/>
              </a:ext>
            </a:extLst>
          </p:cNvPr>
          <p:cNvSpPr txBox="1">
            <a:spLocks/>
          </p:cNvSpPr>
          <p:nvPr/>
        </p:nvSpPr>
        <p:spPr>
          <a:xfrm>
            <a:off x="0" y="412560"/>
            <a:ext cx="7405000" cy="8764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Партнерские отношения  в реализации опыта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8040" y="3959828"/>
            <a:ext cx="1440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prstClr val="white"/>
                </a:solidFill>
              </a:rPr>
              <a:t>МБУК «ЦБС»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58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408" y="2234253"/>
            <a:ext cx="10364451" cy="1596177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6544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1375</TotalTime>
  <Words>410</Words>
  <Application>Microsoft Office PowerPoint</Application>
  <PresentationFormat>Широкоэкранный</PresentationFormat>
  <Paragraphs>63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Tw Cen MT</vt:lpstr>
      <vt:lpstr>Капля</vt:lpstr>
      <vt:lpstr>Опыт работы МБУК «ЦБС» Киржачского района по правовому просвещению детей и подростков </vt:lpstr>
      <vt:lpstr>Правовые квизы – это интересно, познавательно и запоминающееся.</vt:lpstr>
      <vt:lpstr>Конкурс социальной рекламы  «Наш общий дом - Россия»  </vt:lpstr>
      <vt:lpstr>Презентация PowerPoint</vt:lpstr>
      <vt:lpstr>Проект «Азбука православия»</vt:lpstr>
      <vt:lpstr>Гражданско-патриотическая акция  «окопная свеча»</vt:lpstr>
      <vt:lpstr>Работа с детьми и их родителями  из группы риска.</vt:lpstr>
      <vt:lpstr>Индивидуальная работа  с «группой риска»</vt:lpstr>
      <vt:lpstr>Проект «Родина и мы» </vt:lpstr>
      <vt:lpstr>Проект «Сад памяти героям»</vt:lpstr>
      <vt:lpstr>Этап реализации проекта</vt:lpstr>
      <vt:lpstr>Итог проекта</vt:lpstr>
      <vt:lpstr>Проект «Мультистудия совиные истории»</vt:lpstr>
      <vt:lpstr>Реализация проекта «Мультистудия Совиные истории»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реализации  государственной национальной политики в муниципальном образовании Киржачский район</dc:title>
  <dc:creator>Дарья Рыженкова</dc:creator>
  <cp:lastModifiedBy>3</cp:lastModifiedBy>
  <cp:revision>121</cp:revision>
  <dcterms:created xsi:type="dcterms:W3CDTF">2019-04-02T15:10:12Z</dcterms:created>
  <dcterms:modified xsi:type="dcterms:W3CDTF">2024-04-17T11:08:00Z</dcterms:modified>
</cp:coreProperties>
</file>